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Montserrat-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wrap="square" tIns="91425"/>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shravankumar147/spamfiltering/blob/master/src/spamfilter.ipynb"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Shape 20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5" name="Shape 205"/>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Shape 2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4" name="Shape 214"/>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u="sng">
                <a:solidFill>
                  <a:schemeClr val="accent5"/>
                </a:solidFill>
                <a:hlinkClick r:id="rId2"/>
              </a:rPr>
              <a:t>spam filter example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 It is the science and engineering of making intelligent machines, especially intelligent computer programs. It is related to the similar task of using computers to understand human intelligence, but AI does not have to confine itself to methods that are biologically observable.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Shape 1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3" name="Shape 143"/>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rPr lang="en"/>
              <a:t>http://www-formal.stanford.edu/jmc/whatisai/whatisai.html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Shape 1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6" name="Shape 176"/>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wrap="square"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Title slide">
    <p:spTree>
      <p:nvGrpSpPr>
        <p:cNvPr id="9"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3" name="Shape 13"/>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rIns="91425" wrap="square" tIns="91425">
              <a:noAutofit/>
            </a:bodyPr>
            <a:lstStyle/>
            <a:p>
              <a:pPr lvl="0">
                <a:spcBef>
                  <a:spcPts val="0"/>
                </a:spcBef>
                <a:buNone/>
              </a:pPr>
              <a:r>
                <a:t/>
              </a:r>
              <a:endParaRPr/>
            </a:p>
          </p:txBody>
        </p:sp>
        <p:sp>
          <p:nvSpPr>
            <p:cNvPr id="14" name="Shape 14"/>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5" name="Shape 15"/>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16" name="Shape 16"/>
          <p:cNvSpPr txBox="1"/>
          <p:nvPr>
            <p:ph type="ctrTitle"/>
          </p:nvPr>
        </p:nvSpPr>
        <p:spPr>
          <a:xfrm>
            <a:off x="3537150" y="1578400"/>
            <a:ext cx="5017500" cy="1578900"/>
          </a:xfrm>
          <a:prstGeom prst="rect">
            <a:avLst/>
          </a:prstGeom>
        </p:spPr>
        <p:txBody>
          <a:bodyPr anchorCtr="0" anchor="t" bIns="91425" lIns="91425" rIns="91425" wrap="square" tIns="91425"/>
          <a:lstStyle>
            <a:lvl1pPr lvl="0">
              <a:spcBef>
                <a:spcPts val="0"/>
              </a:spcBef>
              <a:buSzPct val="100000"/>
              <a:defRPr sz="4000"/>
            </a:lvl1pPr>
            <a:lvl2pPr lvl="1">
              <a:spcBef>
                <a:spcPts val="0"/>
              </a:spcBef>
              <a:buSzPct val="100000"/>
              <a:defRPr sz="4000"/>
            </a:lvl2pPr>
            <a:lvl3pPr lvl="2">
              <a:spcBef>
                <a:spcPts val="0"/>
              </a:spcBef>
              <a:buSzPct val="100000"/>
              <a:defRPr sz="4000"/>
            </a:lvl3pPr>
            <a:lvl4pPr lvl="3">
              <a:spcBef>
                <a:spcPts val="0"/>
              </a:spcBef>
              <a:buSzPct val="100000"/>
              <a:defRPr sz="4000"/>
            </a:lvl4pPr>
            <a:lvl5pPr lvl="4">
              <a:spcBef>
                <a:spcPts val="0"/>
              </a:spcBef>
              <a:buSzPct val="100000"/>
              <a:defRPr sz="4000"/>
            </a:lvl5pPr>
            <a:lvl6pPr lvl="5">
              <a:spcBef>
                <a:spcPts val="0"/>
              </a:spcBef>
              <a:buSzPct val="100000"/>
              <a:defRPr sz="4000"/>
            </a:lvl6pPr>
            <a:lvl7pPr lvl="6">
              <a:spcBef>
                <a:spcPts val="0"/>
              </a:spcBef>
              <a:buSzPct val="100000"/>
              <a:defRPr sz="4000"/>
            </a:lvl7pPr>
            <a:lvl8pPr lvl="7">
              <a:spcBef>
                <a:spcPts val="0"/>
              </a:spcBef>
              <a:buSzPct val="100000"/>
              <a:defRPr sz="4000"/>
            </a:lvl8pPr>
            <a:lvl9pPr lvl="8">
              <a:spcBef>
                <a:spcPts val="0"/>
              </a:spcBef>
              <a:buSzPct val="100000"/>
              <a:defRPr sz="4000"/>
            </a:lvl9pPr>
          </a:lstStyle>
          <a:p/>
        </p:txBody>
      </p:sp>
      <p:sp>
        <p:nvSpPr>
          <p:cNvPr id="17" name="Shape 17"/>
          <p:cNvSpPr txBox="1"/>
          <p:nvPr>
            <p:ph idx="1" type="subTitle"/>
          </p:nvPr>
        </p:nvSpPr>
        <p:spPr>
          <a:xfrm>
            <a:off x="5083950" y="3924925"/>
            <a:ext cx="34707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18" name="Shape 1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ig number">
    <p:spTree>
      <p:nvGrpSpPr>
        <p:cNvPr id="105"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8" name="Shape 108"/>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109" name="Shape 109"/>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0" name="Shape 110"/>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1" name="Shape 1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2" name="Shape 112"/>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3" name="Shape 1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4" name="Shape 1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115" name="Shape 115"/>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6" name="Shape 116"/>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7" name="Shape 117"/>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8" name="Shape 118"/>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19" name="Shape 119"/>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0" name="Shape 120"/>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121" name="Shape 12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2" name="Shape 122"/>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3" name="Shape 12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124" name="Shape 12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25" name="Shape 125"/>
          <p:cNvSpPr txBox="1"/>
          <p:nvPr>
            <p:ph type="title"/>
          </p:nvPr>
        </p:nvSpPr>
        <p:spPr>
          <a:xfrm>
            <a:off x="823850" y="1284675"/>
            <a:ext cx="4776000" cy="1300800"/>
          </a:xfrm>
          <a:prstGeom prst="rect">
            <a:avLst/>
          </a:prstGeom>
        </p:spPr>
        <p:txBody>
          <a:bodyPr anchorCtr="0" anchor="t" bIns="91425" lIns="91425" rIns="91425" wrap="square" tIns="91425"/>
          <a:lstStyle>
            <a:lvl1pPr lvl="0">
              <a:spcBef>
                <a:spcPts val="0"/>
              </a:spcBef>
              <a:buSzPct val="100000"/>
              <a:defRPr sz="8000"/>
            </a:lvl1pPr>
            <a:lvl2pPr lvl="1">
              <a:spcBef>
                <a:spcPts val="0"/>
              </a:spcBef>
              <a:buSzPct val="100000"/>
              <a:defRPr sz="8000"/>
            </a:lvl2pPr>
            <a:lvl3pPr lvl="2">
              <a:spcBef>
                <a:spcPts val="0"/>
              </a:spcBef>
              <a:buSzPct val="100000"/>
              <a:defRPr sz="8000"/>
            </a:lvl3pPr>
            <a:lvl4pPr lvl="3">
              <a:spcBef>
                <a:spcPts val="0"/>
              </a:spcBef>
              <a:buSzPct val="100000"/>
              <a:defRPr sz="8000"/>
            </a:lvl4pPr>
            <a:lvl5pPr lvl="4">
              <a:spcBef>
                <a:spcPts val="0"/>
              </a:spcBef>
              <a:buSzPct val="100000"/>
              <a:defRPr sz="8000"/>
            </a:lvl5pPr>
            <a:lvl6pPr lvl="5">
              <a:spcBef>
                <a:spcPts val="0"/>
              </a:spcBef>
              <a:buSzPct val="100000"/>
              <a:defRPr sz="8000"/>
            </a:lvl6pPr>
            <a:lvl7pPr lvl="6">
              <a:spcBef>
                <a:spcPts val="0"/>
              </a:spcBef>
              <a:buSzPct val="100000"/>
              <a:defRPr sz="8000"/>
            </a:lvl7pPr>
            <a:lvl8pPr lvl="7">
              <a:spcBef>
                <a:spcPts val="0"/>
              </a:spcBef>
              <a:buSzPct val="100000"/>
              <a:defRPr sz="8000"/>
            </a:lvl8pPr>
            <a:lvl9pPr lvl="8">
              <a:spcBef>
                <a:spcPts val="0"/>
              </a:spcBef>
              <a:buSzPct val="100000"/>
              <a:defRPr sz="8000"/>
            </a:lvl9pPr>
          </a:lstStyle>
          <a:p/>
        </p:txBody>
      </p:sp>
      <p:sp>
        <p:nvSpPr>
          <p:cNvPr id="126" name="Shape 126"/>
          <p:cNvSpPr txBox="1"/>
          <p:nvPr>
            <p:ph idx="1" type="body"/>
          </p:nvPr>
        </p:nvSpPr>
        <p:spPr>
          <a:xfrm>
            <a:off x="823850" y="2643124"/>
            <a:ext cx="4776000" cy="1218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27" name="Shape 12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Blank">
    <p:spTree>
      <p:nvGrpSpPr>
        <p:cNvPr id="128" name="Shape 128"/>
        <p:cNvGrpSpPr/>
        <p:nvPr/>
      </p:nvGrpSpPr>
      <p:grpSpPr>
        <a:xfrm>
          <a:off x="0" y="0"/>
          <a:ext cx="0" cy="0"/>
          <a:chOff x="0" y="0"/>
          <a:chExt cx="0" cy="0"/>
        </a:xfrm>
      </p:grpSpPr>
      <p:sp>
        <p:nvSpPr>
          <p:cNvPr id="129" name="Shape 129"/>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Section header">
    <p:spTree>
      <p:nvGrpSpPr>
        <p:cNvPr id="19"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2" name="Shape 22"/>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23" name="Shape 2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4" name="Shape 2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5" name="Shape 25"/>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6" name="Shape 26"/>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7" name="Shape 27"/>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28" name="Shape 28"/>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29" name="Shape 29"/>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0" name="Shape 30"/>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1" name="Shape 3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2" name="Shape 32"/>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3" name="Shape 3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4" name="Shape 3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35" name="Shape 35"/>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6" name="Shape 36"/>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7" name="Shape 37"/>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38" name="Shape 38"/>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39" name="Shape 39"/>
          <p:cNvSpPr txBox="1"/>
          <p:nvPr>
            <p:ph type="title"/>
          </p:nvPr>
        </p:nvSpPr>
        <p:spPr>
          <a:xfrm>
            <a:off x="823850" y="2053000"/>
            <a:ext cx="4587000" cy="11487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x">
  <p:cSld name="Title and body">
    <p:spTree>
      <p:nvGrpSpPr>
        <p:cNvPr id="4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44" name="Shape 4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45" name="Shape 45"/>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6" name="Shape 46"/>
          <p:cNvSpPr txBox="1"/>
          <p:nvPr>
            <p:ph idx="1" type="body"/>
          </p:nvPr>
        </p:nvSpPr>
        <p:spPr>
          <a:xfrm>
            <a:off x="1297500" y="1567550"/>
            <a:ext cx="70389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ColTx">
  <p:cSld name="Title and two columns">
    <p:spTree>
      <p:nvGrpSpPr>
        <p:cNvPr id="48"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1" name="Shape 51"/>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52" name="Shape 52"/>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53" name="Shape 53"/>
          <p:cNvSpPr txBox="1"/>
          <p:nvPr>
            <p:ph idx="1" type="body"/>
          </p:nvPr>
        </p:nvSpPr>
        <p:spPr>
          <a:xfrm>
            <a:off x="1297500"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4" name="Shape 54"/>
          <p:cNvSpPr txBox="1"/>
          <p:nvPr>
            <p:ph idx="2" type="body"/>
          </p:nvPr>
        </p:nvSpPr>
        <p:spPr>
          <a:xfrm>
            <a:off x="4933221" y="1567550"/>
            <a:ext cx="3403200" cy="29112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Title only">
    <p:spTree>
      <p:nvGrpSpPr>
        <p:cNvPr id="56"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59" name="Shape 5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0" name="Shape 60"/>
          <p:cNvSpPr txBox="1"/>
          <p:nvPr>
            <p:ph type="title"/>
          </p:nvPr>
        </p:nvSpPr>
        <p:spPr>
          <a:xfrm>
            <a:off x="1297500" y="393750"/>
            <a:ext cx="7038900" cy="914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1" name="Shape 61"/>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One column text">
    <p:spTree>
      <p:nvGrpSpPr>
        <p:cNvPr id="62"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65" name="Shape 6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66" name="Shape 66"/>
          <p:cNvSpPr txBox="1"/>
          <p:nvPr>
            <p:ph type="title"/>
          </p:nvPr>
        </p:nvSpPr>
        <p:spPr>
          <a:xfrm>
            <a:off x="1297500" y="393750"/>
            <a:ext cx="3798900" cy="14931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67" name="Shape 67"/>
          <p:cNvSpPr txBox="1"/>
          <p:nvPr>
            <p:ph idx="1" type="body"/>
          </p:nvPr>
        </p:nvSpPr>
        <p:spPr>
          <a:xfrm>
            <a:off x="1297500" y="1972550"/>
            <a:ext cx="3798900" cy="24159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68" name="Shape 6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in point">
    <p:spTree>
      <p:nvGrpSpPr>
        <p:cNvPr id="69"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2" name="Shape 72"/>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rIns="91425" wrap="square" tIns="91425">
              <a:noAutofit/>
            </a:bodyPr>
            <a:lstStyle/>
            <a:p>
              <a:pPr lvl="0">
                <a:spcBef>
                  <a:spcPts val="0"/>
                </a:spcBef>
                <a:buNone/>
              </a:pPr>
              <a:r>
                <a:t/>
              </a:r>
              <a:endParaRPr/>
            </a:p>
          </p:txBody>
        </p:sp>
        <p:sp>
          <p:nvSpPr>
            <p:cNvPr id="73" name="Shape 73"/>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4" name="Shape 74"/>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5" name="Shape 75"/>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6" name="Shape 76"/>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7" name="Shape 77"/>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78" name="Shape 7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sp>
          <p:nvSpPr>
            <p:cNvPr id="79" name="Shape 79"/>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0" name="Shape 80"/>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1" name="Shape 8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2" name="Shape 82"/>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3" name="Shape 83"/>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4" name="Shape 84"/>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85" name="Shape 85"/>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6" name="Shape 86"/>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7" name="Shape 87"/>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sp>
          <p:nvSpPr>
            <p:cNvPr id="88" name="Shape 8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89" name="Shape 89"/>
          <p:cNvSpPr txBox="1"/>
          <p:nvPr>
            <p:ph type="title"/>
          </p:nvPr>
        </p:nvSpPr>
        <p:spPr>
          <a:xfrm>
            <a:off x="823850" y="866775"/>
            <a:ext cx="4587000" cy="3521100"/>
          </a:xfrm>
          <a:prstGeom prst="rect">
            <a:avLst/>
          </a:prstGeom>
        </p:spPr>
        <p:txBody>
          <a:bodyPr anchorCtr="0" anchor="ctr"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0" name="Shape 90"/>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ection title and description">
    <p:spTree>
      <p:nvGrpSpPr>
        <p:cNvPr id="9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rIns="91425" wrap="square" tIns="91425">
              <a:noAutofit/>
            </a:bodyPr>
            <a:lstStyle/>
            <a:p>
              <a:pPr lvl="0">
                <a:spcBef>
                  <a:spcPts val="0"/>
                </a:spcBef>
                <a:buNone/>
              </a:pPr>
              <a:r>
                <a:t/>
              </a:r>
              <a:endParaRPr/>
            </a:p>
          </p:txBody>
        </p:sp>
        <p:sp>
          <p:nvSpPr>
            <p:cNvPr id="94" name="Shape 9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rIns="91425" wrap="square" tIns="91425">
              <a:noAutofit/>
            </a:bodyPr>
            <a:lstStyle/>
            <a:p>
              <a:pPr lvl="0">
                <a:spcBef>
                  <a:spcPts val="0"/>
                </a:spcBef>
                <a:buNone/>
              </a:pPr>
              <a:r>
                <a:t/>
              </a:r>
              <a:endParaRPr/>
            </a:p>
          </p:txBody>
        </p:sp>
      </p:grpSp>
      <p:sp>
        <p:nvSpPr>
          <p:cNvPr id="95" name="Shape 95"/>
          <p:cNvSpPr txBox="1"/>
          <p:nvPr>
            <p:ph type="title"/>
          </p:nvPr>
        </p:nvSpPr>
        <p:spPr>
          <a:xfrm>
            <a:off x="1297500" y="1658325"/>
            <a:ext cx="3036300" cy="1751700"/>
          </a:xfrm>
          <a:prstGeom prst="rect">
            <a:avLst/>
          </a:prstGeom>
        </p:spPr>
        <p:txBody>
          <a:bodyPr anchorCtr="0" anchor="t" bIns="91425" lIns="91425" rIns="91425" wrap="square"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96" name="Shape 96"/>
          <p:cNvSpPr txBox="1"/>
          <p:nvPr>
            <p:ph idx="1" type="subTitle"/>
          </p:nvPr>
        </p:nvSpPr>
        <p:spPr>
          <a:xfrm>
            <a:off x="1297500" y="3538000"/>
            <a:ext cx="3036300" cy="506100"/>
          </a:xfrm>
          <a:prstGeom prst="rect">
            <a:avLst/>
          </a:prstGeom>
        </p:spPr>
        <p:txBody>
          <a:bodyPr anchorCtr="0" anchor="t" bIns="91425" lIns="91425" rIns="91425" wrap="square" tIns="91425"/>
          <a:lstStyle>
            <a:lvl1pPr lvl="0">
              <a:lnSpc>
                <a:spcPct val="100000"/>
              </a:lnSpc>
              <a:spcBef>
                <a:spcPts val="0"/>
              </a:spcBef>
              <a:spcAft>
                <a:spcPts val="0"/>
              </a:spcAft>
              <a:buNone/>
              <a:defRPr/>
            </a:lvl1pPr>
            <a:lvl2pPr lvl="1">
              <a:lnSpc>
                <a:spcPct val="100000"/>
              </a:lnSpc>
              <a:spcBef>
                <a:spcPts val="0"/>
              </a:spcBef>
              <a:spcAft>
                <a:spcPts val="0"/>
              </a:spcAft>
              <a:buSzPct val="100000"/>
              <a:buNone/>
              <a:defRPr sz="1300"/>
            </a:lvl2pPr>
            <a:lvl3pPr lvl="2">
              <a:lnSpc>
                <a:spcPct val="100000"/>
              </a:lnSpc>
              <a:spcBef>
                <a:spcPts val="0"/>
              </a:spcBef>
              <a:spcAft>
                <a:spcPts val="0"/>
              </a:spcAft>
              <a:buSzPct val="100000"/>
              <a:buNone/>
              <a:defRPr sz="1300"/>
            </a:lvl3pPr>
            <a:lvl4pPr lvl="3">
              <a:lnSpc>
                <a:spcPct val="100000"/>
              </a:lnSpc>
              <a:spcBef>
                <a:spcPts val="0"/>
              </a:spcBef>
              <a:spcAft>
                <a:spcPts val="0"/>
              </a:spcAft>
              <a:buSzPct val="100000"/>
              <a:buNone/>
              <a:defRPr sz="1300"/>
            </a:lvl4pPr>
            <a:lvl5pPr lvl="4">
              <a:lnSpc>
                <a:spcPct val="100000"/>
              </a:lnSpc>
              <a:spcBef>
                <a:spcPts val="0"/>
              </a:spcBef>
              <a:spcAft>
                <a:spcPts val="0"/>
              </a:spcAft>
              <a:buSzPct val="100000"/>
              <a:buNone/>
              <a:defRPr sz="1300"/>
            </a:lvl5pPr>
            <a:lvl6pPr lvl="5">
              <a:lnSpc>
                <a:spcPct val="100000"/>
              </a:lnSpc>
              <a:spcBef>
                <a:spcPts val="0"/>
              </a:spcBef>
              <a:spcAft>
                <a:spcPts val="0"/>
              </a:spcAft>
              <a:buSzPct val="100000"/>
              <a:buNone/>
              <a:defRPr sz="1300"/>
            </a:lvl6pPr>
            <a:lvl7pPr lvl="6">
              <a:lnSpc>
                <a:spcPct val="100000"/>
              </a:lnSpc>
              <a:spcBef>
                <a:spcPts val="0"/>
              </a:spcBef>
              <a:spcAft>
                <a:spcPts val="0"/>
              </a:spcAft>
              <a:buSzPct val="100000"/>
              <a:buNone/>
              <a:defRPr sz="1300"/>
            </a:lvl7pPr>
            <a:lvl8pPr lvl="7">
              <a:lnSpc>
                <a:spcPct val="100000"/>
              </a:lnSpc>
              <a:spcBef>
                <a:spcPts val="0"/>
              </a:spcBef>
              <a:spcAft>
                <a:spcPts val="0"/>
              </a:spcAft>
              <a:buSzPct val="100000"/>
              <a:buNone/>
              <a:defRPr sz="1300"/>
            </a:lvl8pPr>
            <a:lvl9pPr lvl="8">
              <a:lnSpc>
                <a:spcPct val="100000"/>
              </a:lnSpc>
              <a:spcBef>
                <a:spcPts val="0"/>
              </a:spcBef>
              <a:spcAft>
                <a:spcPts val="0"/>
              </a:spcAft>
              <a:buSzPct val="100000"/>
              <a:buNone/>
              <a:defRPr sz="1300"/>
            </a:lvl9pPr>
          </a:lstStyle>
          <a:p/>
        </p:txBody>
      </p:sp>
      <p:sp>
        <p:nvSpPr>
          <p:cNvPr id="97" name="Shape 97"/>
          <p:cNvSpPr txBox="1"/>
          <p:nvPr>
            <p:ph idx="2" type="body"/>
          </p:nvPr>
        </p:nvSpPr>
        <p:spPr>
          <a:xfrm>
            <a:off x="4648200" y="1696600"/>
            <a:ext cx="3676800" cy="2347500"/>
          </a:xfrm>
          <a:prstGeom prst="rect">
            <a:avLst/>
          </a:prstGeom>
        </p:spPr>
        <p:txBody>
          <a:bodyPr anchorCtr="0" anchor="t" bIns="91425" lIns="91425" rIns="91425" wrap="square"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98" name="Shape 98"/>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ption">
    <p:spTree>
      <p:nvGrpSpPr>
        <p:cNvPr id="99"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sp>
          <p:nvSpPr>
            <p:cNvPr id="102" name="Shape 102"/>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rIns="91425" wrap="square" tIns="91425">
              <a:noAutofit/>
            </a:bodyPr>
            <a:lstStyle/>
            <a:p>
              <a:pPr lvl="0">
                <a:spcBef>
                  <a:spcPts val="0"/>
                </a:spcBef>
                <a:buNone/>
              </a:pPr>
              <a:r>
                <a:t/>
              </a:r>
              <a:endParaRPr/>
            </a:p>
          </p:txBody>
        </p:sp>
      </p:grpSp>
      <p:sp>
        <p:nvSpPr>
          <p:cNvPr id="103" name="Shape 103"/>
          <p:cNvSpPr txBox="1"/>
          <p:nvPr>
            <p:ph idx="1" type="body"/>
          </p:nvPr>
        </p:nvSpPr>
        <p:spPr>
          <a:xfrm>
            <a:off x="812725" y="4305375"/>
            <a:ext cx="6936000" cy="523800"/>
          </a:xfrm>
          <a:prstGeom prst="rect">
            <a:avLst/>
          </a:prstGeom>
        </p:spPr>
        <p:txBody>
          <a:bodyPr anchorCtr="0" anchor="ctr" bIns="91425" lIns="91425" rIns="91425" wrap="square" tIns="91425"/>
          <a:lstStyle>
            <a:lvl1pPr lvl="0">
              <a:lnSpc>
                <a:spcPct val="100000"/>
              </a:lnSpc>
              <a:spcBef>
                <a:spcPts val="0"/>
              </a:spcBef>
              <a:spcAft>
                <a:spcPts val="0"/>
              </a:spcAft>
              <a:buNone/>
              <a:defRPr/>
            </a:lvl1pPr>
          </a:lstStyle>
          <a:p/>
        </p:txBody>
      </p:sp>
      <p:sp>
        <p:nvSpPr>
          <p:cNvPr id="104" name="Shape 104"/>
          <p:cNvSpPr txBox="1"/>
          <p:nvPr>
            <p:ph idx="12" type="sldNum"/>
          </p:nvPr>
        </p:nvSpPr>
        <p:spPr>
          <a:xfrm>
            <a:off x="8472458" y="4663217"/>
            <a:ext cx="548700" cy="393600"/>
          </a:xfrm>
          <a:prstGeom prst="rect">
            <a:avLst/>
          </a:prstGeom>
        </p:spPr>
        <p:txBody>
          <a:bodyPr anchorCtr="0" anchor="ctr" bIns="91425" lIns="91425" rIns="91425" wrap="square"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wrap="square" tIns="91425"/>
          <a:lstStyle>
            <a:lvl1pPr lvl="0">
              <a:spcBef>
                <a:spcPts val="0"/>
              </a:spcBef>
              <a:buClr>
                <a:schemeClr val="lt1"/>
              </a:buClr>
              <a:buSzPct val="100000"/>
              <a:buFont typeface="Montserrat"/>
              <a:buNone/>
              <a:defRPr sz="2800">
                <a:solidFill>
                  <a:schemeClr val="lt1"/>
                </a:solidFill>
                <a:latin typeface="Montserrat"/>
                <a:ea typeface="Montserrat"/>
                <a:cs typeface="Montserrat"/>
                <a:sym typeface="Montserrat"/>
              </a:defRPr>
            </a:lvl1pPr>
            <a:lvl2pPr lvl="1">
              <a:spcBef>
                <a:spcPts val="0"/>
              </a:spcBef>
              <a:buClr>
                <a:schemeClr val="lt1"/>
              </a:buClr>
              <a:buSzPct val="100000"/>
              <a:buFont typeface="Montserrat"/>
              <a:buNone/>
              <a:defRPr sz="2800">
                <a:solidFill>
                  <a:schemeClr val="lt1"/>
                </a:solidFill>
                <a:latin typeface="Montserrat"/>
                <a:ea typeface="Montserrat"/>
                <a:cs typeface="Montserrat"/>
                <a:sym typeface="Montserrat"/>
              </a:defRPr>
            </a:lvl2pPr>
            <a:lvl3pPr lvl="2">
              <a:spcBef>
                <a:spcPts val="0"/>
              </a:spcBef>
              <a:buClr>
                <a:schemeClr val="lt1"/>
              </a:buClr>
              <a:buSzPct val="100000"/>
              <a:buFont typeface="Montserrat"/>
              <a:buNone/>
              <a:defRPr sz="2800">
                <a:solidFill>
                  <a:schemeClr val="lt1"/>
                </a:solidFill>
                <a:latin typeface="Montserrat"/>
                <a:ea typeface="Montserrat"/>
                <a:cs typeface="Montserrat"/>
                <a:sym typeface="Montserrat"/>
              </a:defRPr>
            </a:lvl3pPr>
            <a:lvl4pPr lvl="3">
              <a:spcBef>
                <a:spcPts val="0"/>
              </a:spcBef>
              <a:buClr>
                <a:schemeClr val="lt1"/>
              </a:buClr>
              <a:buSzPct val="100000"/>
              <a:buFont typeface="Montserrat"/>
              <a:buNone/>
              <a:defRPr sz="2800">
                <a:solidFill>
                  <a:schemeClr val="lt1"/>
                </a:solidFill>
                <a:latin typeface="Montserrat"/>
                <a:ea typeface="Montserrat"/>
                <a:cs typeface="Montserrat"/>
                <a:sym typeface="Montserrat"/>
              </a:defRPr>
            </a:lvl4pPr>
            <a:lvl5pPr lvl="4">
              <a:spcBef>
                <a:spcPts val="0"/>
              </a:spcBef>
              <a:buClr>
                <a:schemeClr val="lt1"/>
              </a:buClr>
              <a:buSzPct val="100000"/>
              <a:buFont typeface="Montserrat"/>
              <a:buNone/>
              <a:defRPr sz="2800">
                <a:solidFill>
                  <a:schemeClr val="lt1"/>
                </a:solidFill>
                <a:latin typeface="Montserrat"/>
                <a:ea typeface="Montserrat"/>
                <a:cs typeface="Montserrat"/>
                <a:sym typeface="Montserrat"/>
              </a:defRPr>
            </a:lvl5pPr>
            <a:lvl6pPr lvl="5">
              <a:spcBef>
                <a:spcPts val="0"/>
              </a:spcBef>
              <a:buClr>
                <a:schemeClr val="lt1"/>
              </a:buClr>
              <a:buSzPct val="100000"/>
              <a:buFont typeface="Montserrat"/>
              <a:buNone/>
              <a:defRPr sz="2800">
                <a:solidFill>
                  <a:schemeClr val="lt1"/>
                </a:solidFill>
                <a:latin typeface="Montserrat"/>
                <a:ea typeface="Montserrat"/>
                <a:cs typeface="Montserrat"/>
                <a:sym typeface="Montserrat"/>
              </a:defRPr>
            </a:lvl6pPr>
            <a:lvl7pPr lvl="6">
              <a:spcBef>
                <a:spcPts val="0"/>
              </a:spcBef>
              <a:buClr>
                <a:schemeClr val="lt1"/>
              </a:buClr>
              <a:buSzPct val="100000"/>
              <a:buFont typeface="Montserrat"/>
              <a:buNone/>
              <a:defRPr sz="2800">
                <a:solidFill>
                  <a:schemeClr val="lt1"/>
                </a:solidFill>
                <a:latin typeface="Montserrat"/>
                <a:ea typeface="Montserrat"/>
                <a:cs typeface="Montserrat"/>
                <a:sym typeface="Montserrat"/>
              </a:defRPr>
            </a:lvl7pPr>
            <a:lvl8pPr lvl="7">
              <a:spcBef>
                <a:spcPts val="0"/>
              </a:spcBef>
              <a:buClr>
                <a:schemeClr val="lt1"/>
              </a:buClr>
              <a:buSzPct val="100000"/>
              <a:buFont typeface="Montserrat"/>
              <a:buNone/>
              <a:defRPr sz="2800">
                <a:solidFill>
                  <a:schemeClr val="lt1"/>
                </a:solidFill>
                <a:latin typeface="Montserrat"/>
                <a:ea typeface="Montserrat"/>
                <a:cs typeface="Montserrat"/>
                <a:sym typeface="Montserrat"/>
              </a:defRPr>
            </a:lvl8pPr>
            <a:lvl9pPr lvl="8">
              <a:spcBef>
                <a:spcPts val="0"/>
              </a:spcBef>
              <a:buClr>
                <a:schemeClr val="lt1"/>
              </a:buClr>
              <a:buSzPct val="100000"/>
              <a:buFont typeface="Montserrat"/>
              <a:buNone/>
              <a:defRPr sz="2800">
                <a:solidFill>
                  <a:schemeClr val="lt1"/>
                </a:solidFill>
                <a:latin typeface="Montserrat"/>
                <a:ea typeface="Montserrat"/>
                <a:cs typeface="Montserrat"/>
                <a:sym typeface="Montserrat"/>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wrap="square" tIns="91425"/>
          <a:lstStyle>
            <a:lvl1pPr lvl="0">
              <a:lnSpc>
                <a:spcPct val="115000"/>
              </a:lnSpc>
              <a:spcBef>
                <a:spcPts val="0"/>
              </a:spcBef>
              <a:spcAft>
                <a:spcPts val="1600"/>
              </a:spcAft>
              <a:buClr>
                <a:schemeClr val="lt1"/>
              </a:buClr>
              <a:buSzPct val="100000"/>
              <a:buFont typeface="Lato"/>
              <a:buChar char="●"/>
              <a:defRPr sz="1300">
                <a:solidFill>
                  <a:schemeClr val="lt1"/>
                </a:solidFill>
                <a:latin typeface="Lato"/>
                <a:ea typeface="Lato"/>
                <a:cs typeface="Lato"/>
                <a:sym typeface="Lato"/>
              </a:defRPr>
            </a:lvl1pPr>
            <a:lvl2pPr lvl="1">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2pPr>
            <a:lvl3pPr lvl="2">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3pPr>
            <a:lvl4pPr lvl="3">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4pPr>
            <a:lvl5pPr lvl="4">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5pPr>
            <a:lvl6pPr lvl="5">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6pPr>
            <a:lvl7pPr lvl="6">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7pPr>
            <a:lvl8pPr lvl="7">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8pPr>
            <a:lvl9pPr lvl="8">
              <a:lnSpc>
                <a:spcPct val="115000"/>
              </a:lnSpc>
              <a:spcBef>
                <a:spcPts val="0"/>
              </a:spcBef>
              <a:spcAft>
                <a:spcPts val="1600"/>
              </a:spcAft>
              <a:buClr>
                <a:schemeClr val="lt1"/>
              </a:buClr>
              <a:buSzPct val="100000"/>
              <a:buFont typeface="Lato"/>
              <a:buChar char="■"/>
              <a:defRPr sz="1100">
                <a:solidFill>
                  <a:schemeClr val="lt1"/>
                </a:solidFill>
                <a:latin typeface="Lato"/>
                <a:ea typeface="Lato"/>
                <a:cs typeface="Lato"/>
                <a:sym typeface="Lato"/>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rIns="91425" wrap="square" tIns="91425">
            <a:noAutofit/>
          </a:bodyPr>
          <a:lstStyle/>
          <a:p>
            <a:pPr lvl="0" algn="r">
              <a:spcBef>
                <a:spcPts val="0"/>
              </a:spcBef>
              <a:buNone/>
            </a:pPr>
            <a:fld id="{00000000-1234-1234-1234-123412341234}" type="slidenum">
              <a:rPr lang="en" sz="1000">
                <a:solidFill>
                  <a:schemeClr val="lt1"/>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5.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18.png"/><Relationship Id="rId7"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1.png"/><Relationship Id="rId10" Type="http://schemas.openxmlformats.org/officeDocument/2006/relationships/image" Target="../media/image27.png"/><Relationship Id="rId9" Type="http://schemas.openxmlformats.org/officeDocument/2006/relationships/image" Target="../media/image29.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Shape 134"/>
          <p:cNvSpPr txBox="1"/>
          <p:nvPr>
            <p:ph type="ctrTitle"/>
          </p:nvPr>
        </p:nvSpPr>
        <p:spPr>
          <a:xfrm>
            <a:off x="3537150" y="1578400"/>
            <a:ext cx="5017500" cy="1578900"/>
          </a:xfrm>
          <a:prstGeom prst="rect">
            <a:avLst/>
          </a:prstGeom>
        </p:spPr>
        <p:txBody>
          <a:bodyPr anchorCtr="0" anchor="t" bIns="91425" lIns="91425" rIns="91425" wrap="square" tIns="91425">
            <a:noAutofit/>
          </a:bodyPr>
          <a:lstStyle/>
          <a:p>
            <a:pPr lvl="0">
              <a:spcBef>
                <a:spcPts val="0"/>
              </a:spcBef>
              <a:buNone/>
            </a:pPr>
            <a:r>
              <a:rPr lang="en"/>
              <a:t>Introduction to Artificial Intelligence(AI)</a:t>
            </a:r>
          </a:p>
        </p:txBody>
      </p:sp>
      <p:sp>
        <p:nvSpPr>
          <p:cNvPr id="135" name="Shape 135"/>
          <p:cNvSpPr txBox="1"/>
          <p:nvPr>
            <p:ph idx="1" type="subTitle"/>
          </p:nvPr>
        </p:nvSpPr>
        <p:spPr>
          <a:xfrm>
            <a:off x="5083950" y="3924925"/>
            <a:ext cx="3470700" cy="506100"/>
          </a:xfrm>
          <a:prstGeom prst="rect">
            <a:avLst/>
          </a:prstGeom>
        </p:spPr>
        <p:txBody>
          <a:bodyPr anchorCtr="0" anchor="t" bIns="91425" lIns="91425" rIns="91425" wrap="square" tIns="91425">
            <a:noAutofit/>
          </a:bodyPr>
          <a:lstStyle/>
          <a:p>
            <a:pPr lvl="0">
              <a:spcBef>
                <a:spcPts val="0"/>
              </a:spcBef>
              <a:buNone/>
            </a:pPr>
            <a:r>
              <a:rPr lang="en"/>
              <a:t>@Shravankumar147</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sp>
        <p:nvSpPr>
          <p:cNvPr id="207" name="Shape 207"/>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I am new to this ? Can I get into</a:t>
            </a:r>
            <a:r>
              <a:rPr lang="en"/>
              <a:t>...</a:t>
            </a:r>
            <a:r>
              <a:rPr lang="en"/>
              <a:t>.?</a:t>
            </a:r>
          </a:p>
        </p:txBody>
      </p:sp>
      <p:sp>
        <p:nvSpPr>
          <p:cNvPr id="208" name="Shape 208"/>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a:spcBef>
                <a:spcPts val="0"/>
              </a:spcBef>
              <a:buNone/>
            </a:pPr>
            <a:r>
              <a:rPr b="1" lang="en" sz="2400"/>
              <a:t>Yes</a:t>
            </a:r>
            <a:r>
              <a:rPr b="1" lang="en" sz="1400"/>
              <a:t> you can!</a:t>
            </a:r>
          </a:p>
          <a:p>
            <a:pPr lvl="0">
              <a:spcBef>
                <a:spcPts val="0"/>
              </a:spcBef>
              <a:buNone/>
            </a:pPr>
            <a:r>
              <a:rPr b="1" i="1" lang="en" sz="1400"/>
              <a:t>Prerequisites: </a:t>
            </a:r>
          </a:p>
          <a:p>
            <a:pPr indent="-317500" lvl="0" marL="457200">
              <a:spcBef>
                <a:spcPts val="0"/>
              </a:spcBef>
              <a:spcAft>
                <a:spcPts val="0"/>
              </a:spcAft>
              <a:buSzPct val="100000"/>
            </a:pPr>
            <a:r>
              <a:rPr b="1" lang="en" sz="1400"/>
              <a:t>Linear Algebra</a:t>
            </a:r>
          </a:p>
          <a:p>
            <a:pPr indent="-317500" lvl="0" marL="457200">
              <a:spcBef>
                <a:spcPts val="0"/>
              </a:spcBef>
              <a:buSzPct val="100000"/>
            </a:pPr>
            <a:r>
              <a:rPr b="1" lang="en" sz="1400"/>
              <a:t>Probability</a:t>
            </a:r>
            <a:r>
              <a:rPr b="1" lang="en" sz="1400"/>
              <a:t> and Statistics</a:t>
            </a:r>
          </a:p>
        </p:txBody>
      </p:sp>
      <p:pic>
        <p:nvPicPr>
          <p:cNvPr id="209" name="Shape 209"/>
          <p:cNvPicPr preferRelativeResize="0"/>
          <p:nvPr/>
        </p:nvPicPr>
        <p:blipFill>
          <a:blip r:embed="rId3">
            <a:alphaModFix/>
          </a:blip>
          <a:stretch>
            <a:fillRect/>
          </a:stretch>
        </p:blipFill>
        <p:spPr>
          <a:xfrm>
            <a:off x="4274348" y="1828200"/>
            <a:ext cx="1481176" cy="1934799"/>
          </a:xfrm>
          <a:prstGeom prst="rect">
            <a:avLst/>
          </a:prstGeom>
          <a:noFill/>
          <a:ln>
            <a:noFill/>
          </a:ln>
        </p:spPr>
      </p:pic>
      <p:pic>
        <p:nvPicPr>
          <p:cNvPr id="210" name="Shape 210"/>
          <p:cNvPicPr preferRelativeResize="0"/>
          <p:nvPr/>
        </p:nvPicPr>
        <p:blipFill>
          <a:blip r:embed="rId4">
            <a:alphaModFix/>
          </a:blip>
          <a:stretch>
            <a:fillRect/>
          </a:stretch>
        </p:blipFill>
        <p:spPr>
          <a:xfrm>
            <a:off x="5946000" y="1567543"/>
            <a:ext cx="2439800" cy="1373708"/>
          </a:xfrm>
          <a:prstGeom prst="rect">
            <a:avLst/>
          </a:prstGeom>
          <a:noFill/>
          <a:ln>
            <a:noFill/>
          </a:ln>
        </p:spPr>
      </p:pic>
      <p:pic>
        <p:nvPicPr>
          <p:cNvPr id="211" name="Shape 211"/>
          <p:cNvPicPr preferRelativeResize="0"/>
          <p:nvPr/>
        </p:nvPicPr>
        <p:blipFill>
          <a:blip r:embed="rId5">
            <a:alphaModFix/>
          </a:blip>
          <a:stretch>
            <a:fillRect/>
          </a:stretch>
        </p:blipFill>
        <p:spPr>
          <a:xfrm>
            <a:off x="5845950" y="3048750"/>
            <a:ext cx="2439801" cy="1597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Shape 216"/>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ML can be classified into ...</a:t>
            </a:r>
          </a:p>
        </p:txBody>
      </p:sp>
      <p:pic>
        <p:nvPicPr>
          <p:cNvPr id="217" name="Shape 217"/>
          <p:cNvPicPr preferRelativeResize="0"/>
          <p:nvPr/>
        </p:nvPicPr>
        <p:blipFill>
          <a:blip r:embed="rId3">
            <a:alphaModFix/>
          </a:blip>
          <a:stretch>
            <a:fillRect/>
          </a:stretch>
        </p:blipFill>
        <p:spPr>
          <a:xfrm>
            <a:off x="1823550" y="1470250"/>
            <a:ext cx="4702886" cy="353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Shape 222"/>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Model Creation flow</a:t>
            </a:r>
          </a:p>
        </p:txBody>
      </p:sp>
      <p:pic>
        <p:nvPicPr>
          <p:cNvPr id="223" name="Shape 223"/>
          <p:cNvPicPr preferRelativeResize="0"/>
          <p:nvPr/>
        </p:nvPicPr>
        <p:blipFill>
          <a:blip r:embed="rId3">
            <a:alphaModFix/>
          </a:blip>
          <a:stretch>
            <a:fillRect/>
          </a:stretch>
        </p:blipFill>
        <p:spPr>
          <a:xfrm>
            <a:off x="1554425" y="1504500"/>
            <a:ext cx="5850725" cy="3340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Follow this...</a:t>
            </a:r>
          </a:p>
        </p:txBody>
      </p:sp>
      <p:sp>
        <p:nvSpPr>
          <p:cNvPr id="229" name="Shape 229"/>
          <p:cNvSpPr txBox="1"/>
          <p:nvPr>
            <p:ph idx="1" type="body"/>
          </p:nvPr>
        </p:nvSpPr>
        <p:spPr>
          <a:xfrm>
            <a:off x="1297500" y="1567550"/>
            <a:ext cx="7038900" cy="2911200"/>
          </a:xfrm>
          <a:prstGeom prst="rect">
            <a:avLst/>
          </a:prstGeom>
        </p:spPr>
        <p:txBody>
          <a:bodyPr anchorCtr="0" anchor="t" bIns="91425" lIns="91425" rIns="91425" wrap="square" tIns="91425">
            <a:noAutofit/>
          </a:bodyPr>
          <a:lstStyle/>
          <a:p>
            <a:pPr lvl="0" rtl="0" algn="ctr">
              <a:spcBef>
                <a:spcPts val="0"/>
              </a:spcBef>
              <a:spcAft>
                <a:spcPts val="1100"/>
              </a:spcAft>
              <a:buNone/>
            </a:pPr>
            <a:r>
              <a:rPr b="1" lang="en" sz="2400">
                <a:solidFill>
                  <a:srgbClr val="555555"/>
                </a:solidFill>
                <a:highlight>
                  <a:srgbClr val="FFFFFF"/>
                </a:highlight>
                <a:latin typeface="Arial"/>
                <a:ea typeface="Arial"/>
                <a:cs typeface="Arial"/>
                <a:sym typeface="Arial"/>
              </a:rPr>
              <a:t>Define Problem</a:t>
            </a:r>
          </a:p>
          <a:p>
            <a:pPr lvl="0" rtl="0" algn="ctr">
              <a:spcBef>
                <a:spcPts val="0"/>
              </a:spcBef>
              <a:spcAft>
                <a:spcPts val="1100"/>
              </a:spcAft>
              <a:buNone/>
            </a:pPr>
            <a:r>
              <a:rPr b="1" lang="en" sz="2400">
                <a:solidFill>
                  <a:srgbClr val="555555"/>
                </a:solidFill>
                <a:highlight>
                  <a:srgbClr val="FFFFFF"/>
                </a:highlight>
                <a:latin typeface="Arial"/>
                <a:ea typeface="Arial"/>
                <a:cs typeface="Arial"/>
                <a:sym typeface="Arial"/>
              </a:rPr>
              <a:t>Prepare Data</a:t>
            </a:r>
          </a:p>
          <a:p>
            <a:pPr lvl="0" rtl="0" algn="ctr">
              <a:spcBef>
                <a:spcPts val="0"/>
              </a:spcBef>
              <a:spcAft>
                <a:spcPts val="1100"/>
              </a:spcAft>
              <a:buNone/>
            </a:pPr>
            <a:r>
              <a:rPr b="1" lang="en" sz="2400">
                <a:solidFill>
                  <a:srgbClr val="555555"/>
                </a:solidFill>
                <a:highlight>
                  <a:srgbClr val="FFFFFF"/>
                </a:highlight>
                <a:latin typeface="Arial"/>
                <a:ea typeface="Arial"/>
                <a:cs typeface="Arial"/>
                <a:sym typeface="Arial"/>
              </a:rPr>
              <a:t>Evaluate Algorithms</a:t>
            </a:r>
          </a:p>
          <a:p>
            <a:pPr lvl="0" rtl="0" algn="ctr">
              <a:spcBef>
                <a:spcPts val="0"/>
              </a:spcBef>
              <a:spcAft>
                <a:spcPts val="1100"/>
              </a:spcAft>
              <a:buNone/>
            </a:pPr>
            <a:r>
              <a:rPr b="1" lang="en" sz="2400">
                <a:solidFill>
                  <a:srgbClr val="555555"/>
                </a:solidFill>
                <a:highlight>
                  <a:srgbClr val="FFFFFF"/>
                </a:highlight>
                <a:latin typeface="Arial"/>
                <a:ea typeface="Arial"/>
                <a:cs typeface="Arial"/>
                <a:sym typeface="Arial"/>
              </a:rPr>
              <a:t>Improve Results</a:t>
            </a:r>
          </a:p>
          <a:p>
            <a:pPr lvl="0" rtl="0" algn="ctr">
              <a:spcBef>
                <a:spcPts val="0"/>
              </a:spcBef>
              <a:spcAft>
                <a:spcPts val="1100"/>
              </a:spcAft>
              <a:buNone/>
            </a:pPr>
            <a:r>
              <a:rPr b="1" lang="en" sz="2400">
                <a:solidFill>
                  <a:srgbClr val="555555"/>
                </a:solidFill>
                <a:highlight>
                  <a:srgbClr val="FFFFFF"/>
                </a:highlight>
                <a:latin typeface="Arial"/>
                <a:ea typeface="Arial"/>
                <a:cs typeface="Arial"/>
                <a:sym typeface="Arial"/>
              </a:rPr>
              <a:t>Present Results</a:t>
            </a:r>
          </a:p>
          <a:p>
            <a:pPr lvl="0">
              <a:spcBef>
                <a:spcPts val="0"/>
              </a:spcBef>
              <a:buNone/>
            </a:pPr>
            <a:r>
              <a:rPr lang="en"/>
              <a:t>See example in notes: </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pic>
        <p:nvPicPr>
          <p:cNvPr id="140" name="Shape 140"/>
          <p:cNvPicPr preferRelativeResize="0"/>
          <p:nvPr/>
        </p:nvPicPr>
        <p:blipFill>
          <a:blip r:embed="rId3">
            <a:alphaModFix/>
          </a:blip>
          <a:stretch>
            <a:fillRect/>
          </a:stretch>
        </p:blipFill>
        <p:spPr>
          <a:xfrm>
            <a:off x="152399" y="405687"/>
            <a:ext cx="8839207" cy="433212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Shape 145"/>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Why it is so popular now? </a:t>
            </a:r>
          </a:p>
        </p:txBody>
      </p:sp>
      <p:pic>
        <p:nvPicPr>
          <p:cNvPr id="146" name="Shape 146"/>
          <p:cNvPicPr preferRelativeResize="0"/>
          <p:nvPr/>
        </p:nvPicPr>
        <p:blipFill>
          <a:blip r:embed="rId3">
            <a:alphaModFix/>
          </a:blip>
          <a:stretch>
            <a:fillRect/>
          </a:stretch>
        </p:blipFill>
        <p:spPr>
          <a:xfrm>
            <a:off x="760625" y="1390200"/>
            <a:ext cx="7735249" cy="34877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Shape 151"/>
          <p:cNvPicPr preferRelativeResize="0"/>
          <p:nvPr/>
        </p:nvPicPr>
        <p:blipFill>
          <a:blip r:embed="rId3">
            <a:alphaModFix/>
          </a:blip>
          <a:stretch>
            <a:fillRect/>
          </a:stretch>
        </p:blipFill>
        <p:spPr>
          <a:xfrm>
            <a:off x="47975" y="50025"/>
            <a:ext cx="3031603" cy="1894752"/>
          </a:xfrm>
          <a:prstGeom prst="rect">
            <a:avLst/>
          </a:prstGeom>
          <a:noFill/>
          <a:ln>
            <a:noFill/>
          </a:ln>
        </p:spPr>
      </p:pic>
      <p:pic>
        <p:nvPicPr>
          <p:cNvPr id="152" name="Shape 152"/>
          <p:cNvPicPr preferRelativeResize="0"/>
          <p:nvPr/>
        </p:nvPicPr>
        <p:blipFill>
          <a:blip r:embed="rId4">
            <a:alphaModFix/>
          </a:blip>
          <a:stretch>
            <a:fillRect/>
          </a:stretch>
        </p:blipFill>
        <p:spPr>
          <a:xfrm>
            <a:off x="152400" y="2097177"/>
            <a:ext cx="2893923" cy="2893923"/>
          </a:xfrm>
          <a:prstGeom prst="rect">
            <a:avLst/>
          </a:prstGeom>
          <a:noFill/>
          <a:ln>
            <a:noFill/>
          </a:ln>
        </p:spPr>
      </p:pic>
      <p:pic>
        <p:nvPicPr>
          <p:cNvPr id="153" name="Shape 153"/>
          <p:cNvPicPr preferRelativeResize="0"/>
          <p:nvPr/>
        </p:nvPicPr>
        <p:blipFill>
          <a:blip r:embed="rId5">
            <a:alphaModFix/>
          </a:blip>
          <a:stretch>
            <a:fillRect/>
          </a:stretch>
        </p:blipFill>
        <p:spPr>
          <a:xfrm>
            <a:off x="3231978" y="152400"/>
            <a:ext cx="2133600" cy="1619250"/>
          </a:xfrm>
          <a:prstGeom prst="rect">
            <a:avLst/>
          </a:prstGeom>
          <a:noFill/>
          <a:ln>
            <a:noFill/>
          </a:ln>
        </p:spPr>
      </p:pic>
      <p:pic>
        <p:nvPicPr>
          <p:cNvPr id="154" name="Shape 154"/>
          <p:cNvPicPr preferRelativeResize="0"/>
          <p:nvPr/>
        </p:nvPicPr>
        <p:blipFill>
          <a:blip r:embed="rId6">
            <a:alphaModFix/>
          </a:blip>
          <a:stretch>
            <a:fillRect/>
          </a:stretch>
        </p:blipFill>
        <p:spPr>
          <a:xfrm>
            <a:off x="3231978" y="1924050"/>
            <a:ext cx="2017041" cy="2814475"/>
          </a:xfrm>
          <a:prstGeom prst="rect">
            <a:avLst/>
          </a:prstGeom>
          <a:noFill/>
          <a:ln>
            <a:noFill/>
          </a:ln>
        </p:spPr>
      </p:pic>
      <p:pic>
        <p:nvPicPr>
          <p:cNvPr id="155" name="Shape 155"/>
          <p:cNvPicPr preferRelativeResize="0"/>
          <p:nvPr/>
        </p:nvPicPr>
        <p:blipFill>
          <a:blip r:embed="rId7">
            <a:alphaModFix/>
          </a:blip>
          <a:stretch>
            <a:fillRect/>
          </a:stretch>
        </p:blipFill>
        <p:spPr>
          <a:xfrm>
            <a:off x="5517978" y="152400"/>
            <a:ext cx="3473621" cy="2171013"/>
          </a:xfrm>
          <a:prstGeom prst="rect">
            <a:avLst/>
          </a:prstGeom>
          <a:noFill/>
          <a:ln>
            <a:noFill/>
          </a:ln>
        </p:spPr>
      </p:pic>
      <p:pic>
        <p:nvPicPr>
          <p:cNvPr id="156" name="Shape 156"/>
          <p:cNvPicPr preferRelativeResize="0"/>
          <p:nvPr/>
        </p:nvPicPr>
        <p:blipFill>
          <a:blip r:embed="rId8">
            <a:alphaModFix/>
          </a:blip>
          <a:stretch>
            <a:fillRect/>
          </a:stretch>
        </p:blipFill>
        <p:spPr>
          <a:xfrm>
            <a:off x="5365575" y="2437350"/>
            <a:ext cx="3734901" cy="2301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pic>
        <p:nvPicPr>
          <p:cNvPr id="161" name="Shape 161"/>
          <p:cNvPicPr preferRelativeResize="0"/>
          <p:nvPr/>
        </p:nvPicPr>
        <p:blipFill>
          <a:blip r:embed="rId3">
            <a:alphaModFix/>
          </a:blip>
          <a:stretch>
            <a:fillRect/>
          </a:stretch>
        </p:blipFill>
        <p:spPr>
          <a:xfrm>
            <a:off x="382550" y="102375"/>
            <a:ext cx="4070575" cy="2289700"/>
          </a:xfrm>
          <a:prstGeom prst="rect">
            <a:avLst/>
          </a:prstGeom>
          <a:noFill/>
          <a:ln>
            <a:noFill/>
          </a:ln>
        </p:spPr>
      </p:pic>
      <p:pic>
        <p:nvPicPr>
          <p:cNvPr id="162" name="Shape 162"/>
          <p:cNvPicPr preferRelativeResize="0"/>
          <p:nvPr/>
        </p:nvPicPr>
        <p:blipFill>
          <a:blip r:embed="rId4">
            <a:alphaModFix/>
          </a:blip>
          <a:stretch>
            <a:fillRect/>
          </a:stretch>
        </p:blipFill>
        <p:spPr>
          <a:xfrm>
            <a:off x="4713324" y="2227425"/>
            <a:ext cx="4002674" cy="2703625"/>
          </a:xfrm>
          <a:prstGeom prst="rect">
            <a:avLst/>
          </a:prstGeom>
          <a:noFill/>
          <a:ln>
            <a:noFill/>
          </a:ln>
        </p:spPr>
      </p:pic>
      <p:pic>
        <p:nvPicPr>
          <p:cNvPr id="163" name="Shape 163"/>
          <p:cNvPicPr preferRelativeResize="0"/>
          <p:nvPr/>
        </p:nvPicPr>
        <p:blipFill>
          <a:blip r:embed="rId5">
            <a:alphaModFix/>
          </a:blip>
          <a:stretch>
            <a:fillRect/>
          </a:stretch>
        </p:blipFill>
        <p:spPr>
          <a:xfrm>
            <a:off x="5151200" y="152400"/>
            <a:ext cx="2561950" cy="1442150"/>
          </a:xfrm>
          <a:prstGeom prst="rect">
            <a:avLst/>
          </a:prstGeom>
          <a:noFill/>
          <a:ln>
            <a:noFill/>
          </a:ln>
        </p:spPr>
      </p:pic>
      <p:pic>
        <p:nvPicPr>
          <p:cNvPr id="164" name="Shape 164"/>
          <p:cNvPicPr preferRelativeResize="0"/>
          <p:nvPr/>
        </p:nvPicPr>
        <p:blipFill>
          <a:blip r:embed="rId6">
            <a:alphaModFix/>
          </a:blip>
          <a:stretch>
            <a:fillRect/>
          </a:stretch>
        </p:blipFill>
        <p:spPr>
          <a:xfrm>
            <a:off x="482650" y="2827675"/>
            <a:ext cx="3642612" cy="2173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Shape 169"/>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b="1" lang="en" sz="3000"/>
              <a:t>AI isn’t new...</a:t>
            </a:r>
          </a:p>
        </p:txBody>
      </p:sp>
      <p:sp>
        <p:nvSpPr>
          <p:cNvPr id="170" name="Shape 170"/>
          <p:cNvSpPr txBox="1"/>
          <p:nvPr>
            <p:ph idx="1" type="body"/>
          </p:nvPr>
        </p:nvSpPr>
        <p:spPr>
          <a:xfrm>
            <a:off x="1297500" y="1177275"/>
            <a:ext cx="7038900" cy="2911200"/>
          </a:xfrm>
          <a:prstGeom prst="rect">
            <a:avLst/>
          </a:prstGeom>
        </p:spPr>
        <p:txBody>
          <a:bodyPr anchorCtr="0" anchor="t" bIns="91425" lIns="91425" rIns="91425" wrap="square" tIns="91425">
            <a:noAutofit/>
          </a:bodyPr>
          <a:lstStyle/>
          <a:p>
            <a:pPr indent="-342900" lvl="0" marL="457200" rtl="0">
              <a:spcBef>
                <a:spcPts val="0"/>
              </a:spcBef>
              <a:spcAft>
                <a:spcPts val="0"/>
              </a:spcAft>
              <a:buSzPct val="100000"/>
            </a:pPr>
            <a:r>
              <a:rPr b="1" lang="en" sz="1800"/>
              <a:t>But now there’s more data than ever</a:t>
            </a:r>
          </a:p>
          <a:p>
            <a:pPr indent="-342900" lvl="0" marL="457200" rtl="0">
              <a:spcBef>
                <a:spcPts val="0"/>
              </a:spcBef>
              <a:spcAft>
                <a:spcPts val="0"/>
              </a:spcAft>
              <a:buSzPct val="100000"/>
            </a:pPr>
            <a:r>
              <a:rPr b="1" lang="en" sz="1800"/>
              <a:t>Affordable processing power</a:t>
            </a:r>
          </a:p>
          <a:p>
            <a:pPr indent="-342900" lvl="0" marL="457200" rtl="0">
              <a:spcBef>
                <a:spcPts val="0"/>
              </a:spcBef>
              <a:buSzPct val="100000"/>
            </a:pPr>
            <a:r>
              <a:rPr b="1" lang="en" sz="1800"/>
              <a:t>Inexpensive storage </a:t>
            </a:r>
          </a:p>
          <a:p>
            <a:pPr lvl="0" rtl="0">
              <a:spcBef>
                <a:spcPts val="0"/>
              </a:spcBef>
              <a:buNone/>
            </a:pPr>
            <a:r>
              <a:rPr b="1" lang="en" sz="1800"/>
              <a:t>That equals the models that deliver fast and accurate results</a:t>
            </a:r>
          </a:p>
          <a:p>
            <a:pPr lvl="0">
              <a:spcBef>
                <a:spcPts val="0"/>
              </a:spcBef>
              <a:buNone/>
            </a:pPr>
            <a:r>
              <a:t/>
            </a:r>
            <a:endParaRPr/>
          </a:p>
        </p:txBody>
      </p:sp>
      <p:pic>
        <p:nvPicPr>
          <p:cNvPr id="171" name="Shape 171"/>
          <p:cNvPicPr preferRelativeResize="0"/>
          <p:nvPr/>
        </p:nvPicPr>
        <p:blipFill>
          <a:blip r:embed="rId3">
            <a:alphaModFix/>
          </a:blip>
          <a:stretch>
            <a:fillRect/>
          </a:stretch>
        </p:blipFill>
        <p:spPr>
          <a:xfrm>
            <a:off x="433081" y="3075588"/>
            <a:ext cx="2383276" cy="1517550"/>
          </a:xfrm>
          <a:prstGeom prst="rect">
            <a:avLst/>
          </a:prstGeom>
          <a:noFill/>
          <a:ln>
            <a:noFill/>
          </a:ln>
        </p:spPr>
      </p:pic>
      <p:pic>
        <p:nvPicPr>
          <p:cNvPr id="172" name="Shape 172"/>
          <p:cNvPicPr preferRelativeResize="0"/>
          <p:nvPr/>
        </p:nvPicPr>
        <p:blipFill>
          <a:blip r:embed="rId4">
            <a:alphaModFix/>
          </a:blip>
          <a:stretch>
            <a:fillRect/>
          </a:stretch>
        </p:blipFill>
        <p:spPr>
          <a:xfrm>
            <a:off x="3612575" y="3075587"/>
            <a:ext cx="2697854" cy="1517550"/>
          </a:xfrm>
          <a:prstGeom prst="rect">
            <a:avLst/>
          </a:prstGeom>
          <a:noFill/>
          <a:ln>
            <a:noFill/>
          </a:ln>
        </p:spPr>
      </p:pic>
      <p:pic>
        <p:nvPicPr>
          <p:cNvPr id="173" name="Shape 173"/>
          <p:cNvPicPr preferRelativeResize="0"/>
          <p:nvPr/>
        </p:nvPicPr>
        <p:blipFill>
          <a:blip r:embed="rId5">
            <a:alphaModFix/>
          </a:blip>
          <a:stretch>
            <a:fillRect/>
          </a:stretch>
        </p:blipFill>
        <p:spPr>
          <a:xfrm>
            <a:off x="6830626" y="3075600"/>
            <a:ext cx="2055525" cy="1460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Shape 178"/>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Analogy between biological neuron and artificial neural network</a:t>
            </a:r>
            <a:r>
              <a:rPr lang="en"/>
              <a:t> </a:t>
            </a:r>
          </a:p>
        </p:txBody>
      </p:sp>
      <p:pic>
        <p:nvPicPr>
          <p:cNvPr id="179" name="Shape 179"/>
          <p:cNvPicPr preferRelativeResize="0"/>
          <p:nvPr/>
        </p:nvPicPr>
        <p:blipFill>
          <a:blip r:embed="rId3">
            <a:alphaModFix/>
          </a:blip>
          <a:stretch>
            <a:fillRect/>
          </a:stretch>
        </p:blipFill>
        <p:spPr>
          <a:xfrm>
            <a:off x="1006950" y="1700400"/>
            <a:ext cx="7620000" cy="289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Shape 18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b="1" lang="en" sz="3000">
                <a:solidFill>
                  <a:srgbClr val="222222"/>
                </a:solidFill>
                <a:highlight>
                  <a:srgbClr val="FFFFFF"/>
                </a:highlight>
                <a:latin typeface="Arial"/>
                <a:ea typeface="Arial"/>
                <a:cs typeface="Arial"/>
                <a:sym typeface="Arial"/>
              </a:rPr>
              <a:t>5 best programming languages for AI </a:t>
            </a:r>
          </a:p>
        </p:txBody>
      </p:sp>
      <p:pic>
        <p:nvPicPr>
          <p:cNvPr id="185" name="Shape 185"/>
          <p:cNvPicPr preferRelativeResize="0"/>
          <p:nvPr/>
        </p:nvPicPr>
        <p:blipFill>
          <a:blip r:embed="rId3">
            <a:alphaModFix/>
          </a:blip>
          <a:stretch>
            <a:fillRect/>
          </a:stretch>
        </p:blipFill>
        <p:spPr>
          <a:xfrm>
            <a:off x="2671925" y="1254325"/>
            <a:ext cx="3221424" cy="1959050"/>
          </a:xfrm>
          <a:prstGeom prst="rect">
            <a:avLst/>
          </a:prstGeom>
          <a:noFill/>
          <a:ln>
            <a:noFill/>
          </a:ln>
        </p:spPr>
      </p:pic>
      <p:pic>
        <p:nvPicPr>
          <p:cNvPr id="186" name="Shape 186"/>
          <p:cNvPicPr preferRelativeResize="0"/>
          <p:nvPr/>
        </p:nvPicPr>
        <p:blipFill>
          <a:blip r:embed="rId4">
            <a:alphaModFix/>
          </a:blip>
          <a:stretch>
            <a:fillRect/>
          </a:stretch>
        </p:blipFill>
        <p:spPr>
          <a:xfrm>
            <a:off x="6184811" y="1809750"/>
            <a:ext cx="2290164" cy="1524000"/>
          </a:xfrm>
          <a:prstGeom prst="rect">
            <a:avLst/>
          </a:prstGeom>
          <a:noFill/>
          <a:ln>
            <a:noFill/>
          </a:ln>
        </p:spPr>
      </p:pic>
      <p:pic>
        <p:nvPicPr>
          <p:cNvPr id="187" name="Shape 187"/>
          <p:cNvPicPr preferRelativeResize="0"/>
          <p:nvPr/>
        </p:nvPicPr>
        <p:blipFill>
          <a:blip r:embed="rId5">
            <a:alphaModFix/>
          </a:blip>
          <a:stretch>
            <a:fillRect/>
          </a:stretch>
        </p:blipFill>
        <p:spPr>
          <a:xfrm>
            <a:off x="1493300" y="3448125"/>
            <a:ext cx="1524000" cy="1524000"/>
          </a:xfrm>
          <a:prstGeom prst="rect">
            <a:avLst/>
          </a:prstGeom>
          <a:noFill/>
          <a:ln>
            <a:noFill/>
          </a:ln>
        </p:spPr>
      </p:pic>
      <p:pic>
        <p:nvPicPr>
          <p:cNvPr id="188" name="Shape 188"/>
          <p:cNvPicPr preferRelativeResize="0"/>
          <p:nvPr/>
        </p:nvPicPr>
        <p:blipFill>
          <a:blip r:embed="rId6">
            <a:alphaModFix/>
          </a:blip>
          <a:stretch>
            <a:fillRect/>
          </a:stretch>
        </p:blipFill>
        <p:spPr>
          <a:xfrm>
            <a:off x="1034000" y="1905000"/>
            <a:ext cx="1428750" cy="1428750"/>
          </a:xfrm>
          <a:prstGeom prst="rect">
            <a:avLst/>
          </a:prstGeom>
          <a:noFill/>
          <a:ln>
            <a:noFill/>
          </a:ln>
        </p:spPr>
      </p:pic>
      <p:pic>
        <p:nvPicPr>
          <p:cNvPr id="189" name="Shape 189"/>
          <p:cNvPicPr preferRelativeResize="0"/>
          <p:nvPr/>
        </p:nvPicPr>
        <p:blipFill>
          <a:blip r:embed="rId7">
            <a:alphaModFix/>
          </a:blip>
          <a:stretch>
            <a:fillRect/>
          </a:stretch>
        </p:blipFill>
        <p:spPr>
          <a:xfrm>
            <a:off x="3982825" y="3758675"/>
            <a:ext cx="4412999" cy="1213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Shape 194"/>
          <p:cNvSpPr txBox="1"/>
          <p:nvPr>
            <p:ph type="title"/>
          </p:nvPr>
        </p:nvSpPr>
        <p:spPr>
          <a:xfrm>
            <a:off x="1297500" y="393750"/>
            <a:ext cx="7038900" cy="914100"/>
          </a:xfrm>
          <a:prstGeom prst="rect">
            <a:avLst/>
          </a:prstGeom>
        </p:spPr>
        <p:txBody>
          <a:bodyPr anchorCtr="0" anchor="t" bIns="91425" lIns="91425" rIns="91425" wrap="square" tIns="91425">
            <a:noAutofit/>
          </a:bodyPr>
          <a:lstStyle/>
          <a:p>
            <a:pPr lvl="0">
              <a:spcBef>
                <a:spcPts val="0"/>
              </a:spcBef>
              <a:buNone/>
            </a:pPr>
            <a:r>
              <a:rPr lang="en"/>
              <a:t>Why I choose python?</a:t>
            </a:r>
          </a:p>
        </p:txBody>
      </p:sp>
      <p:pic>
        <p:nvPicPr>
          <p:cNvPr id="195" name="Shape 195"/>
          <p:cNvPicPr preferRelativeResize="0"/>
          <p:nvPr/>
        </p:nvPicPr>
        <p:blipFill>
          <a:blip r:embed="rId3">
            <a:alphaModFix/>
          </a:blip>
          <a:stretch>
            <a:fillRect/>
          </a:stretch>
        </p:blipFill>
        <p:spPr>
          <a:xfrm>
            <a:off x="4909482" y="2984988"/>
            <a:ext cx="4101493" cy="1922575"/>
          </a:xfrm>
          <a:prstGeom prst="rect">
            <a:avLst/>
          </a:prstGeom>
          <a:noFill/>
          <a:ln>
            <a:noFill/>
          </a:ln>
        </p:spPr>
      </p:pic>
      <p:pic>
        <p:nvPicPr>
          <p:cNvPr id="196" name="Shape 196"/>
          <p:cNvPicPr preferRelativeResize="0"/>
          <p:nvPr/>
        </p:nvPicPr>
        <p:blipFill>
          <a:blip r:embed="rId4">
            <a:alphaModFix/>
          </a:blip>
          <a:stretch>
            <a:fillRect/>
          </a:stretch>
        </p:blipFill>
        <p:spPr>
          <a:xfrm>
            <a:off x="5120989" y="1641037"/>
            <a:ext cx="1973600" cy="1282825"/>
          </a:xfrm>
          <a:prstGeom prst="rect">
            <a:avLst/>
          </a:prstGeom>
          <a:noFill/>
          <a:ln>
            <a:noFill/>
          </a:ln>
        </p:spPr>
      </p:pic>
      <p:pic>
        <p:nvPicPr>
          <p:cNvPr id="197" name="Shape 197"/>
          <p:cNvPicPr preferRelativeResize="0"/>
          <p:nvPr/>
        </p:nvPicPr>
        <p:blipFill>
          <a:blip r:embed="rId5">
            <a:alphaModFix/>
          </a:blip>
          <a:stretch>
            <a:fillRect/>
          </a:stretch>
        </p:blipFill>
        <p:spPr>
          <a:xfrm>
            <a:off x="2092845" y="3211820"/>
            <a:ext cx="2896675" cy="1629000"/>
          </a:xfrm>
          <a:prstGeom prst="rect">
            <a:avLst/>
          </a:prstGeom>
          <a:noFill/>
          <a:ln>
            <a:noFill/>
          </a:ln>
        </p:spPr>
      </p:pic>
      <p:pic>
        <p:nvPicPr>
          <p:cNvPr id="198" name="Shape 198"/>
          <p:cNvPicPr preferRelativeResize="0"/>
          <p:nvPr/>
        </p:nvPicPr>
        <p:blipFill>
          <a:blip r:embed="rId6">
            <a:alphaModFix/>
          </a:blip>
          <a:stretch>
            <a:fillRect/>
          </a:stretch>
        </p:blipFill>
        <p:spPr>
          <a:xfrm>
            <a:off x="7492225" y="646450"/>
            <a:ext cx="1584050" cy="923300"/>
          </a:xfrm>
          <a:prstGeom prst="rect">
            <a:avLst/>
          </a:prstGeom>
          <a:noFill/>
          <a:ln>
            <a:noFill/>
          </a:ln>
        </p:spPr>
      </p:pic>
      <p:pic>
        <p:nvPicPr>
          <p:cNvPr id="199" name="Shape 199"/>
          <p:cNvPicPr preferRelativeResize="0"/>
          <p:nvPr/>
        </p:nvPicPr>
        <p:blipFill>
          <a:blip r:embed="rId7">
            <a:alphaModFix/>
          </a:blip>
          <a:stretch>
            <a:fillRect/>
          </a:stretch>
        </p:blipFill>
        <p:spPr>
          <a:xfrm>
            <a:off x="7171275" y="1667121"/>
            <a:ext cx="1905000" cy="1220500"/>
          </a:xfrm>
          <a:prstGeom prst="rect">
            <a:avLst/>
          </a:prstGeom>
          <a:noFill/>
          <a:ln>
            <a:noFill/>
          </a:ln>
        </p:spPr>
      </p:pic>
      <p:pic>
        <p:nvPicPr>
          <p:cNvPr id="200" name="Shape 200"/>
          <p:cNvPicPr preferRelativeResize="0"/>
          <p:nvPr/>
        </p:nvPicPr>
        <p:blipFill>
          <a:blip r:embed="rId8">
            <a:alphaModFix/>
          </a:blip>
          <a:stretch>
            <a:fillRect/>
          </a:stretch>
        </p:blipFill>
        <p:spPr>
          <a:xfrm>
            <a:off x="130100" y="3803350"/>
            <a:ext cx="2502521" cy="957427"/>
          </a:xfrm>
          <a:prstGeom prst="rect">
            <a:avLst/>
          </a:prstGeom>
          <a:noFill/>
          <a:ln>
            <a:noFill/>
          </a:ln>
        </p:spPr>
      </p:pic>
      <p:pic>
        <p:nvPicPr>
          <p:cNvPr id="201" name="Shape 201"/>
          <p:cNvPicPr preferRelativeResize="0"/>
          <p:nvPr/>
        </p:nvPicPr>
        <p:blipFill>
          <a:blip r:embed="rId9">
            <a:alphaModFix/>
          </a:blip>
          <a:stretch>
            <a:fillRect/>
          </a:stretch>
        </p:blipFill>
        <p:spPr>
          <a:xfrm>
            <a:off x="5043577" y="575163"/>
            <a:ext cx="2448650" cy="1065875"/>
          </a:xfrm>
          <a:prstGeom prst="rect">
            <a:avLst/>
          </a:prstGeom>
          <a:noFill/>
          <a:ln>
            <a:noFill/>
          </a:ln>
        </p:spPr>
      </p:pic>
      <p:pic>
        <p:nvPicPr>
          <p:cNvPr id="202" name="Shape 202"/>
          <p:cNvPicPr preferRelativeResize="0"/>
          <p:nvPr/>
        </p:nvPicPr>
        <p:blipFill>
          <a:blip r:embed="rId10">
            <a:alphaModFix/>
          </a:blip>
          <a:stretch>
            <a:fillRect/>
          </a:stretch>
        </p:blipFill>
        <p:spPr>
          <a:xfrm>
            <a:off x="392600" y="1023888"/>
            <a:ext cx="4456832" cy="250696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